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64" r:id="rId12"/>
    <p:sldId id="524" r:id="rId13"/>
    <p:sldId id="529" r:id="rId14"/>
    <p:sldId id="526" r:id="rId15"/>
    <p:sldId id="2751" r:id="rId16"/>
    <p:sldId id="2134805747" r:id="rId17"/>
    <p:sldId id="2744" r:id="rId18"/>
    <p:sldId id="2771" r:id="rId19"/>
    <p:sldId id="2772" r:id="rId20"/>
    <p:sldId id="2773" r:id="rId21"/>
    <p:sldId id="2774" r:id="rId22"/>
    <p:sldId id="2775" r:id="rId23"/>
    <p:sldId id="2758" r:id="rId24"/>
    <p:sldId id="2759" r:id="rId25"/>
    <p:sldId id="2760" r:id="rId26"/>
    <p:sldId id="2761" r:id="rId27"/>
    <p:sldId id="2134805742" r:id="rId28"/>
    <p:sldId id="522" r:id="rId29"/>
    <p:sldId id="2737" r:id="rId30"/>
    <p:sldId id="2750" r:id="rId31"/>
    <p:sldId id="2776" r:id="rId32"/>
    <p:sldId id="2762" r:id="rId33"/>
    <p:sldId id="2782" r:id="rId34"/>
    <p:sldId id="2781" r:id="rId35"/>
    <p:sldId id="2766" r:id="rId36"/>
    <p:sldId id="2780" r:id="rId37"/>
    <p:sldId id="2757" r:id="rId38"/>
    <p:sldId id="2753" r:id="rId39"/>
    <p:sldId id="2763" r:id="rId40"/>
    <p:sldId id="2741" r:id="rId41"/>
    <p:sldId id="2769" r:id="rId42"/>
    <p:sldId id="2770" r:id="rId43"/>
    <p:sldId id="2134805746" r:id="rId44"/>
    <p:sldId id="2778" r:id="rId45"/>
    <p:sldId id="2777" r:id="rId46"/>
    <p:sldId id="2779" r:id="rId47"/>
    <p:sldId id="2743" r:id="rId48"/>
    <p:sldId id="2742" r:id="rId49"/>
    <p:sldId id="2745" r:id="rId50"/>
    <p:sldId id="2754" r:id="rId51"/>
    <p:sldId id="2752" r:id="rId52"/>
    <p:sldId id="2134805744" r:id="rId53"/>
    <p:sldId id="2134805743" r:id="rId54"/>
    <p:sldId id="2134805740" r:id="rId55"/>
    <p:sldId id="607" r:id="rId56"/>
    <p:sldId id="2735" r:id="rId57"/>
    <p:sldId id="370" r:id="rId58"/>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64"/>
            <p14:sldId id="524"/>
            <p14:sldId id="529"/>
            <p14:sldId id="526"/>
            <p14:sldId id="2751"/>
            <p14:sldId id="2134805747"/>
            <p14:sldId id="2744"/>
            <p14:sldId id="2771"/>
            <p14:sldId id="2772"/>
            <p14:sldId id="2773"/>
            <p14:sldId id="2774"/>
            <p14:sldId id="2775"/>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35"/>
            <p14:sldId id="370"/>
          </p14:sldIdLst>
        </p14:section>
        <p14:section name="OLD_SLIDES" id="{BFC42E9D-81D6-4E6A-B9E8-0FFADA7DFF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79" d="100"/>
          <a:sy n="79" d="100"/>
        </p:scale>
        <p:origin x="108" y="108"/>
      </p:cViewPr>
      <p:guideLst/>
    </p:cSldViewPr>
  </p:slideViewPr>
  <p:notesTextViewPr>
    <p:cViewPr>
      <p:scale>
        <a:sx n="1" d="1"/>
        <a:sy n="1" d="1"/>
      </p:scale>
      <p:origin x="0" y="0"/>
    </p:cViewPr>
  </p:notesTextViewPr>
  <p:sorterViewPr>
    <p:cViewPr>
      <p:scale>
        <a:sx n="66" d="100"/>
        <a:sy n="66" d="100"/>
      </p:scale>
      <p:origin x="0" y="-576"/>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GitHub Copilot Quick Start</a:t>
            </a:r>
            <a:br>
              <a:rPr lang="en-US" sz="8000" dirty="0"/>
            </a:br>
            <a:r>
              <a:rPr lang="en-US" sz="8000" dirty="0"/>
              <a:t>for Developers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tim-warner@pluralsight.com</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Code Better with GitHub Copilot</a:t>
            </a:r>
          </a:p>
        </p:txBody>
      </p:sp>
    </p:spTree>
    <p:extLst>
      <p:ext uri="{BB962C8B-B14F-4D97-AF65-F5344CB8AC3E}">
        <p14:creationId xmlns:p14="http://schemas.microsoft.com/office/powerpoint/2010/main" val="10628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017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7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959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953445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52FEAE0-3A52-6694-43F7-91D20FF1D2D7}"/>
              </a:ext>
            </a:extLst>
          </p:cNvPr>
          <p:cNvSpPr>
            <a:spLocks noGrp="1"/>
          </p:cNvSpPr>
          <p:nvPr>
            <p:ph type="title"/>
          </p:nvPr>
        </p:nvSpPr>
        <p:spPr/>
        <p:txBody>
          <a:bodyPr/>
          <a:lstStyle/>
          <a:p>
            <a:r>
              <a:rPr lang="en-US" dirty="0"/>
              <a:t>GitHub Copilot SKU Comparison</a:t>
            </a:r>
          </a:p>
        </p:txBody>
      </p:sp>
      <p:sp>
        <p:nvSpPr>
          <p:cNvPr id="12" name="TextBox 11">
            <a:extLst>
              <a:ext uri="{FF2B5EF4-FFF2-40B4-BE49-F238E27FC236}">
                <a16:creationId xmlns:a16="http://schemas.microsoft.com/office/drawing/2014/main" id="{65286623-7D57-E5D7-DE6F-A3F57E548CA7}"/>
              </a:ext>
            </a:extLst>
          </p:cNvPr>
          <p:cNvSpPr txBox="1"/>
          <p:nvPr/>
        </p:nvSpPr>
        <p:spPr>
          <a:xfrm>
            <a:off x="170688" y="9521952"/>
            <a:ext cx="5437632" cy="633984"/>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US" sz="2400" b="0"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timw.info/kom</a:t>
            </a:r>
          </a:p>
        </p:txBody>
      </p:sp>
      <p:pic>
        <p:nvPicPr>
          <p:cNvPr id="14" name="Picture 13">
            <a:extLst>
              <a:ext uri="{FF2B5EF4-FFF2-40B4-BE49-F238E27FC236}">
                <a16:creationId xmlns:a16="http://schemas.microsoft.com/office/drawing/2014/main" id="{E0445958-369E-1D15-E551-8B2A87D48C15}"/>
              </a:ext>
            </a:extLst>
          </p:cNvPr>
          <p:cNvPicPr>
            <a:picLocks noChangeAspect="1"/>
          </p:cNvPicPr>
          <p:nvPr/>
        </p:nvPicPr>
        <p:blipFill>
          <a:blip r:embed="rId2"/>
          <a:stretch>
            <a:fillRect/>
          </a:stretch>
        </p:blipFill>
        <p:spPr>
          <a:xfrm>
            <a:off x="5747446" y="1918996"/>
            <a:ext cx="7547639" cy="7689665"/>
          </a:xfrm>
          <a:prstGeom prst="rect">
            <a:avLst/>
          </a:prstGeom>
        </p:spPr>
      </p:pic>
    </p:spTree>
    <p:extLst>
      <p:ext uri="{BB962C8B-B14F-4D97-AF65-F5344CB8AC3E}">
        <p14:creationId xmlns:p14="http://schemas.microsoft.com/office/powerpoint/2010/main" val="629057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80170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Get proficient with GitHub Copilot</a:t>
            </a:r>
          </a:p>
          <a:p>
            <a:pPr marL="0" indent="0">
              <a:buNone/>
            </a:pPr>
            <a:r>
              <a:rPr lang="en-US" dirty="0"/>
              <a:t>Pick up excellent prompting techniques</a:t>
            </a:r>
          </a:p>
          <a:p>
            <a:pPr marL="0" indent="0">
              <a:buNone/>
            </a:pPr>
            <a:r>
              <a:rPr lang="en-US" dirty="0"/>
              <a:t>Grasp GitHub Copilot's roadmap and future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31728</TotalTime>
  <Words>1184</Words>
  <Application>Microsoft Office PowerPoint</Application>
  <PresentationFormat>Custom</PresentationFormat>
  <Paragraphs>241</Paragraphs>
  <Slides>57</Slides>
  <Notes>1</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57</vt:i4>
      </vt:variant>
    </vt:vector>
  </HeadingPairs>
  <TitlesOfParts>
    <vt:vector size="75"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Code Better with GitHub Copilot</vt:lpstr>
      <vt:lpstr>PowerPoint Presentation</vt:lpstr>
      <vt:lpstr>PowerPoint Presentation</vt:lpstr>
      <vt:lpstr>Integrate GitHub Copilot with VS Code</vt:lpstr>
      <vt:lpstr>GitHub Copilot X</vt:lpstr>
      <vt:lpstr>GitHub Copilot SKU Comparison</vt:lpstr>
      <vt:lpstr>PowerPoint Presentation</vt:lpstr>
      <vt:lpstr>Practical Guidance for Businesses</vt:lpstr>
      <vt:lpstr>PowerPoint Presentation</vt:lpstr>
      <vt:lpstr>PowerPoint Presentation</vt:lpstr>
      <vt:lpstr>PowerPoint Presentation</vt:lpstr>
      <vt:lpstr>PowerPoint Presentation</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1241</cp:revision>
  <cp:lastPrinted>2021-01-14T21:20:43Z</cp:lastPrinted>
  <dcterms:created xsi:type="dcterms:W3CDTF">2020-12-18T20:24:02Z</dcterms:created>
  <dcterms:modified xsi:type="dcterms:W3CDTF">2024-03-13T11:45:00Z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